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sldIdLst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0" autoAdjust="0"/>
  </p:normalViewPr>
  <p:slideViewPr>
    <p:cSldViewPr snapToGrid="0">
      <p:cViewPr>
        <p:scale>
          <a:sx n="81" d="100"/>
          <a:sy n="81" d="100"/>
        </p:scale>
        <p:origin x="-82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82C7C-E85C-4527-B0CC-90B919E7E789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6B63-91F7-471E-911D-7D94DD13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1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F6B63-91F7-471E-911D-7D94DD13E4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5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5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1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3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5CED-2803-4D04-A964-9FBD07C851B5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F143-7765-49F7-8C98-EF95B7014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645" y="1426375"/>
            <a:ext cx="5931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itchFamily="66" charset="0"/>
              </a:rPr>
              <a:t>Making Tens</a:t>
            </a:r>
            <a:endParaRPr lang="en-US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5+ 5 + 8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4 + 7 + 6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2 + 5 + 8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4 + 9 + 6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+ 1 + 2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3 + 8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645" y="1426375"/>
            <a:ext cx="593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Category Two</a:t>
            </a:r>
            <a:endParaRPr lang="en-US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5 + 6 + 5 + 4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+ 3 + 1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4 + 6 + 8 + 2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6 + 4 + 3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2 + 9 + 8 + 1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3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 + 9 + 7 + 1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5 + 3 + 7 + 5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1 + 9 + 2 + 8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4 + 8 + 2 + 6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+ 1 + 1 + 9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617517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4 + 4 + 6 + 6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3 + 8 + 2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6 + 6 + 4 + 4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2 + 5 + 5 + 8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5 + 7 + 3 + 5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3 + 7 + 7 + 3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1 + 1 + 9 + 9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3 + 7 + 8 + 2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4 + 5 + 6 + 3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+ 5 + 8 + 2 +1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5 + 3 + 5 + 4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645" y="1426375"/>
            <a:ext cx="593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Category One</a:t>
            </a:r>
            <a:endParaRPr lang="en-US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7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 + 4 + 3 + 2 + 8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+ 1 + 6 + 3 + 4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3 + 8 + 5 + 5 + 2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4 + 8 + 6 + 2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+ 3 + 1 + 5 + 5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2 + 6 + 8 + 3 + 4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645" y="1426375"/>
            <a:ext cx="593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Category Two</a:t>
            </a:r>
            <a:endParaRPr lang="en-US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3 + 6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7 + 5 + 3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7 + 3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5 + 9 + 5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5 + 6 + 5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5 + 5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8 + 3 + 2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745253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2 + 4 + 8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8 + 2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6 + 8 + 4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4 + 9 + 6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6 + 4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1 + 6 + 9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+ 7 + 1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+ 1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2 + 9 + 8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6 + 5 + 4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3 + 5 + 7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6945" y="-28502"/>
            <a:ext cx="9217891" cy="129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5611506"/>
            <a:ext cx="9217891" cy="1292674"/>
          </a:xfrm>
          <a:prstGeom prst="rect">
            <a:avLst/>
          </a:prstGeom>
        </p:spPr>
      </p:pic>
      <p:sp>
        <p:nvSpPr>
          <p:cNvPr id="24" name="Chevron 23"/>
          <p:cNvSpPr/>
          <p:nvPr/>
        </p:nvSpPr>
        <p:spPr>
          <a:xfrm>
            <a:off x="522515" y="4219497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1 + 4 + 9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522515" y="2813404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8 + 9 + 1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57064" y="1410981"/>
            <a:ext cx="7908966" cy="1231193"/>
          </a:xfrm>
          <a:prstGeom prst="chevron">
            <a:avLst/>
          </a:prstGeom>
          <a:gradFill>
            <a:gsLst>
              <a:gs pos="61000">
                <a:srgbClr val="7DA8DF"/>
              </a:gs>
              <a:gs pos="48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itchFamily="34" charset="0"/>
              </a:rPr>
              <a:t>9 + 5 + 1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king T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F52EF06-9BA0-496E-92C5-590C4BD5FF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Making Tens</Template>
  <TotalTime>0</TotalTime>
  <Words>362</Words>
  <Application>Microsoft Office PowerPoint</Application>
  <PresentationFormat>On-screen Show (4:3)</PresentationFormat>
  <Paragraphs>80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Making Tens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2016-03-07T01:44:39Z</dcterms:created>
  <dcterms:modified xsi:type="dcterms:W3CDTF">2016-03-07T01:45:12Z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TC027419859991</vt:lpwstr>
  </property>
</Properties>
</file>